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269" r:id="rId14"/>
    <p:sldId id="270" r:id="rId15"/>
    <p:sldId id="271" r:id="rId16"/>
    <p:sldId id="275" r:id="rId17"/>
    <p:sldId id="276" r:id="rId18"/>
    <p:sldId id="282" r:id="rId19"/>
    <p:sldId id="283" r:id="rId20"/>
    <p:sldId id="284" r:id="rId21"/>
    <p:sldId id="287" r:id="rId22"/>
    <p:sldId id="289" r:id="rId23"/>
    <p:sldId id="285" r:id="rId24"/>
    <p:sldId id="308" r:id="rId25"/>
    <p:sldId id="309" r:id="rId26"/>
    <p:sldId id="286" r:id="rId27"/>
    <p:sldId id="290" r:id="rId28"/>
    <p:sldId id="291" r:id="rId29"/>
    <p:sldId id="299" r:id="rId30"/>
    <p:sldId id="300" r:id="rId31"/>
    <p:sldId id="302" r:id="rId32"/>
    <p:sldId id="277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3" r:id="rId41"/>
    <p:sldId id="278" r:id="rId42"/>
    <p:sldId id="304" r:id="rId43"/>
    <p:sldId id="305" r:id="rId44"/>
    <p:sldId id="306" r:id="rId4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1010" autoAdjust="0"/>
  </p:normalViewPr>
  <p:slideViewPr>
    <p:cSldViewPr snapToGrid="0" showGuides="1">
      <p:cViewPr>
        <p:scale>
          <a:sx n="100" d="100"/>
          <a:sy n="100" d="100"/>
        </p:scale>
        <p:origin x="330" y="420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491657" y="271137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smtClean="0"/>
              <a:t>10m</a:t>
            </a:r>
            <a:r>
              <a:rPr kumimoji="1" lang="ja-JP" altLang="en-US" sz="1800" b="1" dirty="0" smtClean="0"/>
              <a:t>以上の地域をポリゴンとして表示する。</a:t>
            </a:r>
            <a:endParaRPr kumimoji="1" lang="ja-JP" altLang="en-US" sz="18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745569"/>
            <a:ext cx="6464300" cy="4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60056" y="132669"/>
            <a:ext cx="4889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新規ベクターレイヤの追加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71382" b="68242"/>
          <a:stretch/>
        </p:blipFill>
        <p:spPr>
          <a:xfrm>
            <a:off x="500439" y="985130"/>
            <a:ext cx="4187351" cy="18587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10" y="209550"/>
            <a:ext cx="2876206" cy="393382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687790" y="866775"/>
            <a:ext cx="101768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158" y="3619446"/>
            <a:ext cx="9055684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 smtClean="0"/>
              <a:t>レイヤ＞レイヤの作成＞新規シェープファイルレイヤを選択する。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②　作成したいレイヤのタイプを選択する。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③　エンコーディングと座標系を設定する。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④　新規ポイントに追加したい属性を「新しい属性」から設定する。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「名称」はカラム名、「タイプ」はデータ型にあわせる、「幅」と「精度」は入力するデータによる。</a:t>
            </a:r>
            <a:endParaRPr lang="en-US" altLang="ja-JP" b="1" dirty="0" smtClean="0"/>
          </a:p>
          <a:p>
            <a:r>
              <a:rPr lang="ja-JP" altLang="en-US" b="1" dirty="0"/>
              <a:t>「タイプ</a:t>
            </a:r>
            <a:r>
              <a:rPr lang="ja-JP" altLang="en-US" b="1" dirty="0" smtClean="0"/>
              <a:t>」・・・値が整数なら</a:t>
            </a:r>
            <a:r>
              <a:rPr lang="en-US" altLang="ja-JP" b="1" dirty="0" smtClean="0"/>
              <a:t>Integer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小数を含むなら</a:t>
            </a:r>
            <a:r>
              <a:rPr lang="en-US" altLang="ja-JP" b="1" dirty="0" smtClean="0"/>
              <a:t>Real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テキストなら</a:t>
            </a:r>
            <a:r>
              <a:rPr lang="en-US" altLang="ja-JP" b="1" dirty="0" smtClean="0"/>
              <a:t>String</a:t>
            </a:r>
            <a:r>
              <a:rPr lang="ja-JP" altLang="en-US" b="1" dirty="0" smtClean="0"/>
              <a:t>となる</a:t>
            </a:r>
            <a:r>
              <a:rPr lang="ja-JP" altLang="en-US" b="1" dirty="0"/>
              <a:t>。</a:t>
            </a:r>
            <a:r>
              <a:rPr lang="ja-JP" altLang="en-US" b="1" dirty="0" smtClean="0"/>
              <a:t>  </a:t>
            </a:r>
            <a:endParaRPr lang="en-US" altLang="ja-JP" b="1" dirty="0" smtClean="0"/>
          </a:p>
          <a:p>
            <a:r>
              <a:rPr kumimoji="1" lang="ja-JP" altLang="en-US" b="1" dirty="0" smtClean="0"/>
              <a:t>「幅」＞桁数</a:t>
            </a:r>
            <a:r>
              <a:rPr lang="ja-JP" altLang="en-US" b="1" dirty="0" smtClean="0"/>
              <a:t>、「精度」＞表示する小数の位</a:t>
            </a:r>
            <a:endParaRPr lang="en-US" altLang="ja-JP" b="1" dirty="0" smtClean="0"/>
          </a:p>
          <a:p>
            <a:r>
              <a:rPr lang="ja-JP" altLang="en-US" b="1" dirty="0" smtClean="0"/>
              <a:t>（上の画像のように標高値を設定すると、幅が</a:t>
            </a:r>
            <a:r>
              <a:rPr lang="en-US" altLang="ja-JP" b="1" dirty="0" smtClean="0"/>
              <a:t>4</a:t>
            </a:r>
            <a:r>
              <a:rPr lang="ja-JP" altLang="en-US" b="1" dirty="0" smtClean="0"/>
              <a:t>桁で小数第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位まで表示するため、</a:t>
            </a:r>
            <a:r>
              <a:rPr lang="en-US" altLang="ja-JP" b="1" dirty="0" smtClean="0"/>
              <a:t>9.999</a:t>
            </a:r>
            <a:r>
              <a:rPr lang="ja-JP" altLang="en-US" b="1" dirty="0" smtClean="0"/>
              <a:t>以上の値が入力できなくなる）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　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を押し保存先を選択する。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47774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49"/>
            <a:ext cx="5275017" cy="405516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4349" y="517776"/>
            <a:ext cx="177676" cy="225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237780"/>
            <a:ext cx="3357563" cy="26554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2025" y="4443139"/>
            <a:ext cx="7294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編集モード切替アイコンから、編集モードをオンにして任意の場所でクリックする（ポリゴンやラインの追加は、最後に右クリックし閉じる）。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地物属性を入力するウィンドウが立ち上がるため、各項目に値を入力する。</a:t>
            </a:r>
            <a:endParaRPr kumimoji="1" lang="en-US" altLang="ja-JP" b="1" dirty="0" smtClean="0"/>
          </a:p>
          <a:p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をクリックするとポイントが作成される。</a:t>
            </a:r>
            <a:r>
              <a:rPr lang="ja-JP" altLang="en-US" b="1" dirty="0"/>
              <a:t>ポイント</a:t>
            </a:r>
            <a:r>
              <a:rPr lang="ja-JP" altLang="en-US" b="1" dirty="0" smtClean="0"/>
              <a:t>の追加が完了したら、編集モード切替アイコンをクリックし、編集を保存する。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12099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新規に</a:t>
            </a:r>
            <a:r>
              <a:rPr lang="ja-JP" altLang="en-US" sz="3200" dirty="0">
                <a:solidFill>
                  <a:srgbClr val="0070C0"/>
                </a:solidFill>
              </a:rPr>
              <a:t>ライン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を作成する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5.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13" r="67969" b="37500"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</TotalTime>
  <Words>902</Words>
  <Application>Microsoft Office PowerPoint</Application>
  <PresentationFormat>画面に合わせる (16:10)</PresentationFormat>
  <Paragraphs>246</Paragraphs>
  <Slides>44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4.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73</cp:revision>
  <dcterms:created xsi:type="dcterms:W3CDTF">2015-06-26T03:04:37Z</dcterms:created>
  <dcterms:modified xsi:type="dcterms:W3CDTF">2016-10-11T11:15:44Z</dcterms:modified>
</cp:coreProperties>
</file>